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77704A-D75A-4C6F-BDF6-7F6C84645B45}" v="4" dt="2024-01-03T07:56:57.431"/>
    <p1510:client id="{F83894BF-DE42-D4D8-C248-4EE449147B3C}" v="25" dt="2024-01-03T08:32:09.4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soor Mohammed Nasser AlFarsi" userId="S::mansoor.alfarsi@zho.gov.ae::08f8b328-69c9-4580-a2e8-eb9413ff6ec8" providerId="AD" clId="Web-{F83894BF-DE42-D4D8-C248-4EE449147B3C}"/>
    <pc:docChg chg="modSld">
      <pc:chgData name="Mansoor Mohammed Nasser AlFarsi" userId="S::mansoor.alfarsi@zho.gov.ae::08f8b328-69c9-4580-a2e8-eb9413ff6ec8" providerId="AD" clId="Web-{F83894BF-DE42-D4D8-C248-4EE449147B3C}" dt="2024-01-03T08:32:08.202" v="11" actId="20577"/>
      <pc:docMkLst>
        <pc:docMk/>
      </pc:docMkLst>
      <pc:sldChg chg="modSp">
        <pc:chgData name="Mansoor Mohammed Nasser AlFarsi" userId="S::mansoor.alfarsi@zho.gov.ae::08f8b328-69c9-4580-a2e8-eb9413ff6ec8" providerId="AD" clId="Web-{F83894BF-DE42-D4D8-C248-4EE449147B3C}" dt="2024-01-03T08:32:08.202" v="11" actId="20577"/>
        <pc:sldMkLst>
          <pc:docMk/>
          <pc:sldMk cId="327446246" sldId="258"/>
        </pc:sldMkLst>
        <pc:spChg chg="mod">
          <ac:chgData name="Mansoor Mohammed Nasser AlFarsi" userId="S::mansoor.alfarsi@zho.gov.ae::08f8b328-69c9-4580-a2e8-eb9413ff6ec8" providerId="AD" clId="Web-{F83894BF-DE42-D4D8-C248-4EE449147B3C}" dt="2024-01-03T08:32:08.202" v="11" actId="20577"/>
          <ac:spMkLst>
            <pc:docMk/>
            <pc:sldMk cId="327446246" sldId="258"/>
            <ac:spMk id="15" creationId="{8F6F33A1-D3C2-F148-E8DA-1A9383239DF5}"/>
          </ac:spMkLst>
        </pc:spChg>
        <pc:picChg chg="mod">
          <ac:chgData name="Mansoor Mohammed Nasser AlFarsi" userId="S::mansoor.alfarsi@zho.gov.ae::08f8b328-69c9-4580-a2e8-eb9413ff6ec8" providerId="AD" clId="Web-{F83894BF-DE42-D4D8-C248-4EE449147B3C}" dt="2024-01-03T08:31:31.108" v="0" actId="1076"/>
          <ac:picMkLst>
            <pc:docMk/>
            <pc:sldMk cId="327446246" sldId="258"/>
            <ac:picMk id="4" creationId="{B7EE5729-FE3D-9009-8969-2B5F4AE1C87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ow is plastic recycled - Turning Trash into Treasure">
            <a:extLst>
              <a:ext uri="{FF2B5EF4-FFF2-40B4-BE49-F238E27FC236}">
                <a16:creationId xmlns:a16="http://schemas.microsoft.com/office/drawing/2014/main" id="{B7EE5729-FE3D-9009-8969-2B5F4AE1C8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642" t="34278" r="26873" b="41643"/>
          <a:stretch/>
        </p:blipFill>
        <p:spPr>
          <a:xfrm>
            <a:off x="4349344" y="1975449"/>
            <a:ext cx="3844020" cy="1220413"/>
          </a:xfrm>
          <a:prstGeom prst="rect">
            <a:avLst/>
          </a:prstGeom>
        </p:spPr>
      </p:pic>
      <p:pic>
        <p:nvPicPr>
          <p:cNvPr id="6" name="Picture 5" descr="How is plastic recycled - Turning Trash into Treasure">
            <a:extLst>
              <a:ext uri="{FF2B5EF4-FFF2-40B4-BE49-F238E27FC236}">
                <a16:creationId xmlns:a16="http://schemas.microsoft.com/office/drawing/2014/main" id="{3DF99ED8-DACA-AB16-FB04-13F5D8FC3C4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403" t="58392" r="27898" b="4077"/>
          <a:stretch/>
        </p:blipFill>
        <p:spPr>
          <a:xfrm>
            <a:off x="6219645" y="5080958"/>
            <a:ext cx="1221602" cy="1544342"/>
          </a:xfrm>
          <a:prstGeom prst="rect">
            <a:avLst/>
          </a:prstGeom>
        </p:spPr>
      </p:pic>
      <p:pic>
        <p:nvPicPr>
          <p:cNvPr id="7" name="Picture 6" descr="How is plastic recycled - Turning Trash into Treasure">
            <a:extLst>
              <a:ext uri="{FF2B5EF4-FFF2-40B4-BE49-F238E27FC236}">
                <a16:creationId xmlns:a16="http://schemas.microsoft.com/office/drawing/2014/main" id="{AD804967-A5DC-FC44-68EE-D2B0A7F6D74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200" t="56993" r="47151" b="3497"/>
          <a:stretch/>
        </p:blipFill>
        <p:spPr>
          <a:xfrm>
            <a:off x="267419" y="4096109"/>
            <a:ext cx="2241999" cy="1625778"/>
          </a:xfrm>
          <a:prstGeom prst="rect">
            <a:avLst/>
          </a:prstGeom>
        </p:spPr>
      </p:pic>
      <p:pic>
        <p:nvPicPr>
          <p:cNvPr id="8" name="Picture 7" descr="How is plastic recycled - Turning Trash into Treasure">
            <a:extLst>
              <a:ext uri="{FF2B5EF4-FFF2-40B4-BE49-F238E27FC236}">
                <a16:creationId xmlns:a16="http://schemas.microsoft.com/office/drawing/2014/main" id="{B3F741CA-F6D6-7FA3-313A-CD83C1E2F80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2587" r="78585" b="-350"/>
          <a:stretch/>
        </p:blipFill>
        <p:spPr>
          <a:xfrm>
            <a:off x="4451230" y="3930770"/>
            <a:ext cx="1566521" cy="1553843"/>
          </a:xfrm>
          <a:prstGeom prst="rect">
            <a:avLst/>
          </a:prstGeom>
        </p:spPr>
      </p:pic>
      <p:pic>
        <p:nvPicPr>
          <p:cNvPr id="9" name="Picture 8" descr="How is plastic recycled - Turning Trash into Treasure">
            <a:extLst>
              <a:ext uri="{FF2B5EF4-FFF2-40B4-BE49-F238E27FC236}">
                <a16:creationId xmlns:a16="http://schemas.microsoft.com/office/drawing/2014/main" id="{30A05256-516D-9380-3982-60D86002C6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6228" r="196" b="64685"/>
          <a:stretch/>
        </p:blipFill>
        <p:spPr>
          <a:xfrm>
            <a:off x="9655834" y="5181600"/>
            <a:ext cx="1724617" cy="1453129"/>
          </a:xfrm>
          <a:prstGeom prst="rect">
            <a:avLst/>
          </a:prstGeom>
        </p:spPr>
      </p:pic>
      <p:pic>
        <p:nvPicPr>
          <p:cNvPr id="10" name="Picture 9" descr="How is plastic recycled - Turning Trash into Treasure">
            <a:extLst>
              <a:ext uri="{FF2B5EF4-FFF2-40B4-BE49-F238E27FC236}">
                <a16:creationId xmlns:a16="http://schemas.microsoft.com/office/drawing/2014/main" id="{A50036CA-92A2-35AC-4668-E583A5A94E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965" r="24558" b="66614"/>
          <a:stretch/>
        </p:blipFill>
        <p:spPr>
          <a:xfrm>
            <a:off x="2725946" y="5354128"/>
            <a:ext cx="1863700" cy="1373751"/>
          </a:xfrm>
          <a:prstGeom prst="rect">
            <a:avLst/>
          </a:prstGeom>
        </p:spPr>
      </p:pic>
      <p:pic>
        <p:nvPicPr>
          <p:cNvPr id="11" name="Picture 10" descr="How is plastic recycled - Turning Trash into Treasure">
            <a:extLst>
              <a:ext uri="{FF2B5EF4-FFF2-40B4-BE49-F238E27FC236}">
                <a16:creationId xmlns:a16="http://schemas.microsoft.com/office/drawing/2014/main" id="{3B7F8267-F00A-2B39-2955-9777FFDB87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147" r="49933" b="69930"/>
          <a:stretch/>
        </p:blipFill>
        <p:spPr>
          <a:xfrm>
            <a:off x="7844287" y="3930769"/>
            <a:ext cx="1822933" cy="1237320"/>
          </a:xfrm>
          <a:prstGeom prst="rect">
            <a:avLst/>
          </a:prstGeom>
        </p:spPr>
      </p:pic>
      <p:pic>
        <p:nvPicPr>
          <p:cNvPr id="12" name="Picture 11" descr="How is plastic recycled - Turning Trash into Treasure">
            <a:extLst>
              <a:ext uri="{FF2B5EF4-FFF2-40B4-BE49-F238E27FC236}">
                <a16:creationId xmlns:a16="http://schemas.microsoft.com/office/drawing/2014/main" id="{7DE8C24E-B3BB-A46E-C2A2-B8621851472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0157" b="64260"/>
          <a:stretch/>
        </p:blipFill>
        <p:spPr>
          <a:xfrm>
            <a:off x="1518250" y="2392393"/>
            <a:ext cx="1451548" cy="1470613"/>
          </a:xfrm>
          <a:prstGeom prst="rect">
            <a:avLst/>
          </a:prstGeom>
        </p:spPr>
      </p:pic>
      <p:pic>
        <p:nvPicPr>
          <p:cNvPr id="13" name="Picture 12" descr="How is plastic recycled - Turning Trash into Treasure">
            <a:extLst>
              <a:ext uri="{FF2B5EF4-FFF2-40B4-BE49-F238E27FC236}">
                <a16:creationId xmlns:a16="http://schemas.microsoft.com/office/drawing/2014/main" id="{E2DD9F59-6734-064B-D33A-323F7ED4F9F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371" t="62706" r="982" b="3389"/>
          <a:stretch/>
        </p:blipFill>
        <p:spPr>
          <a:xfrm>
            <a:off x="9943381" y="2699199"/>
            <a:ext cx="1437174" cy="139511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8F6F33A1-D3C2-F148-E8DA-1A9383239DF5}"/>
              </a:ext>
            </a:extLst>
          </p:cNvPr>
          <p:cNvSpPr txBox="1"/>
          <p:nvPr/>
        </p:nvSpPr>
        <p:spPr>
          <a:xfrm>
            <a:off x="1270436" y="1029381"/>
            <a:ext cx="9389659" cy="3693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anchor="t">
            <a:spAutoFit/>
          </a:bodyPr>
          <a:lstStyle/>
          <a:p>
            <a:pPr algn="ctr" rtl="1"/>
            <a:r>
              <a:rPr lang="ar-AE" b="1" dirty="0">
                <a:latin typeface="Calibri"/>
                <a:cs typeface="Calibri"/>
              </a:rPr>
              <a:t> ترتيب الطريقة الصحيحة لإعادة التدوير  المخلفات البلاستيكية </a:t>
            </a:r>
            <a:r>
              <a:rPr lang="ar-AE" b="1" dirty="0" err="1">
                <a:latin typeface="Calibri"/>
                <a:cs typeface="Calibri"/>
              </a:rPr>
              <a:t>بالارقام</a:t>
            </a:r>
            <a:endParaRPr lang="en-US" dirty="0" err="1">
              <a:latin typeface="Calibri"/>
              <a:cs typeface="Calibri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F5EC34A-9E5D-6687-4904-5799FD0A324E}"/>
              </a:ext>
            </a:extLst>
          </p:cNvPr>
          <p:cNvSpPr/>
          <p:nvPr/>
        </p:nvSpPr>
        <p:spPr>
          <a:xfrm>
            <a:off x="4980208" y="227041"/>
            <a:ext cx="1970116" cy="434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ar-AE" sz="2400" b="1" dirty="0">
                <a:cs typeface="Arial"/>
              </a:rPr>
              <a:t>الدرس الخامس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27446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7</cp:revision>
  <dcterms:created xsi:type="dcterms:W3CDTF">2024-01-03T07:56:45Z</dcterms:created>
  <dcterms:modified xsi:type="dcterms:W3CDTF">2024-01-03T08:32:09Z</dcterms:modified>
</cp:coreProperties>
</file>